
<file path=[Content_Types].xml><?xml version="1.0" encoding="utf-8"?>
<Types xmlns="http://schemas.openxmlformats.org/package/2006/content-types">
  <Default Extension="jpeg" ContentType="image/jpe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sldIdLst>
    <p:sldId id="263" r:id="rId4"/>
    <p:sldId id="265" r:id="rId5"/>
    <p:sldId id="317" r:id="rId6"/>
    <p:sldId id="290" r:id="rId7"/>
    <p:sldId id="321" r:id="rId8"/>
    <p:sldId id="323" r:id="rId9"/>
    <p:sldId id="322" r:id="rId10"/>
    <p:sldId id="258" r:id="rId11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3" Type="http://schemas.openxmlformats.org/officeDocument/2006/relationships/theme" Target="../theme/theme2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" Target="slide1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image" Target="../media/image8.jpeg"/></Relationships>
</file>