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sldIdLst>
    <p:sldId id="263" r:id="rId4"/>
    <p:sldId id="265" r:id="rId5"/>
    <p:sldId id="372" r:id="rId6"/>
    <p:sldId id="290" r:id="rId7"/>
    <p:sldId id="321" r:id="rId8"/>
    <p:sldId id="323" r:id="rId9"/>
    <p:sldId id="322" r:id="rId10"/>
    <p:sldId id="329" r:id="rId11"/>
    <p:sldId id="337" r:id="rId12"/>
    <p:sldId id="402" r:id="rId13"/>
    <p:sldId id="403" r:id="rId14"/>
    <p:sldId id="258" r:id="rId15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GIF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image" Target="../media/image9.jpeg"/></Relationships>
</file>