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5"/>
  </p:notesMasterIdLst>
  <p:sldIdLst>
    <p:sldId id="263" r:id="rId3"/>
    <p:sldId id="317" r:id="rId4"/>
    <p:sldId id="265" r:id="rId6"/>
    <p:sldId id="261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97" r:id="rId18"/>
    <p:sldId id="298" r:id="rId19"/>
    <p:sldId id="276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99" r:id="rId31"/>
    <p:sldId id="291" r:id="rId32"/>
    <p:sldId id="292" r:id="rId33"/>
    <p:sldId id="289" r:id="rId34"/>
    <p:sldId id="290" r:id="rId35"/>
    <p:sldId id="257" r:id="rId36"/>
    <p:sldId id="262" r:id="rId3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0" Type="http://schemas.openxmlformats.org/officeDocument/2006/relationships/tableStyles" Target="tableStyles.xml"/><Relationship Id="rId4" Type="http://schemas.openxmlformats.org/officeDocument/2006/relationships/slide" Target="slides/slide2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6" Type="http://schemas.openxmlformats.org/officeDocument/2006/relationships/notesSlide" Target="../notesSlides/notesSlide1.xml"/><Relationship Id="rId65" Type="http://schemas.openxmlformats.org/officeDocument/2006/relationships/slideLayout" Target="../slideLayouts/slideLayout7.xml"/><Relationship Id="rId64" Type="http://schemas.openxmlformats.org/officeDocument/2006/relationships/tags" Target="../tags/tag65.xml"/><Relationship Id="rId63" Type="http://schemas.openxmlformats.org/officeDocument/2006/relationships/image" Target="../media/image2.png"/><Relationship Id="rId62" Type="http://schemas.openxmlformats.org/officeDocument/2006/relationships/tags" Target="../tags/tag64.xml"/><Relationship Id="rId61" Type="http://schemas.openxmlformats.org/officeDocument/2006/relationships/tags" Target="../tags/tag63.xml"/><Relationship Id="rId60" Type="http://schemas.openxmlformats.org/officeDocument/2006/relationships/tags" Target="../tags/tag62.xml"/><Relationship Id="rId6" Type="http://schemas.openxmlformats.org/officeDocument/2006/relationships/tags" Target="../tags/tag8.xml"/><Relationship Id="rId59" Type="http://schemas.openxmlformats.org/officeDocument/2006/relationships/tags" Target="../tags/tag61.xml"/><Relationship Id="rId58" Type="http://schemas.openxmlformats.org/officeDocument/2006/relationships/tags" Target="../tags/tag60.xml"/><Relationship Id="rId57" Type="http://schemas.openxmlformats.org/officeDocument/2006/relationships/tags" Target="../tags/tag59.xml"/><Relationship Id="rId56" Type="http://schemas.openxmlformats.org/officeDocument/2006/relationships/tags" Target="../tags/tag58.xml"/><Relationship Id="rId55" Type="http://schemas.openxmlformats.org/officeDocument/2006/relationships/tags" Target="../tags/tag57.xml"/><Relationship Id="rId54" Type="http://schemas.openxmlformats.org/officeDocument/2006/relationships/tags" Target="../tags/tag56.xml"/><Relationship Id="rId53" Type="http://schemas.openxmlformats.org/officeDocument/2006/relationships/tags" Target="../tags/tag55.xml"/><Relationship Id="rId52" Type="http://schemas.openxmlformats.org/officeDocument/2006/relationships/tags" Target="../tags/tag54.xml"/><Relationship Id="rId51" Type="http://schemas.openxmlformats.org/officeDocument/2006/relationships/tags" Target="../tags/tag53.xml"/><Relationship Id="rId50" Type="http://schemas.openxmlformats.org/officeDocument/2006/relationships/tags" Target="../tags/tag52.xml"/><Relationship Id="rId5" Type="http://schemas.openxmlformats.org/officeDocument/2006/relationships/tags" Target="../tags/tag7.xml"/><Relationship Id="rId49" Type="http://schemas.openxmlformats.org/officeDocument/2006/relationships/tags" Target="../tags/tag51.xml"/><Relationship Id="rId48" Type="http://schemas.openxmlformats.org/officeDocument/2006/relationships/tags" Target="../tags/tag50.xml"/><Relationship Id="rId47" Type="http://schemas.openxmlformats.org/officeDocument/2006/relationships/tags" Target="../tags/tag49.xml"/><Relationship Id="rId46" Type="http://schemas.openxmlformats.org/officeDocument/2006/relationships/tags" Target="../tags/tag48.xml"/><Relationship Id="rId45" Type="http://schemas.openxmlformats.org/officeDocument/2006/relationships/tags" Target="../tags/tag47.xml"/><Relationship Id="rId44" Type="http://schemas.openxmlformats.org/officeDocument/2006/relationships/tags" Target="../tags/tag46.xml"/><Relationship Id="rId43" Type="http://schemas.openxmlformats.org/officeDocument/2006/relationships/tags" Target="../tags/tag45.xml"/><Relationship Id="rId42" Type="http://schemas.openxmlformats.org/officeDocument/2006/relationships/tags" Target="../tags/tag44.xml"/><Relationship Id="rId41" Type="http://schemas.openxmlformats.org/officeDocument/2006/relationships/tags" Target="../tags/tag43.xml"/><Relationship Id="rId40" Type="http://schemas.openxmlformats.org/officeDocument/2006/relationships/tags" Target="../tags/tag42.xml"/><Relationship Id="rId4" Type="http://schemas.openxmlformats.org/officeDocument/2006/relationships/tags" Target="../tags/tag6.xml"/><Relationship Id="rId39" Type="http://schemas.openxmlformats.org/officeDocument/2006/relationships/tags" Target="../tags/tag41.xml"/><Relationship Id="rId38" Type="http://schemas.openxmlformats.org/officeDocument/2006/relationships/tags" Target="../tags/tag40.xml"/><Relationship Id="rId37" Type="http://schemas.openxmlformats.org/officeDocument/2006/relationships/tags" Target="../tags/tag39.xml"/><Relationship Id="rId36" Type="http://schemas.openxmlformats.org/officeDocument/2006/relationships/tags" Target="../tags/tag38.xml"/><Relationship Id="rId35" Type="http://schemas.openxmlformats.org/officeDocument/2006/relationships/tags" Target="../tags/tag37.xml"/><Relationship Id="rId34" Type="http://schemas.openxmlformats.org/officeDocument/2006/relationships/tags" Target="../tags/tag36.xml"/><Relationship Id="rId33" Type="http://schemas.openxmlformats.org/officeDocument/2006/relationships/tags" Target="../tags/tag35.xml"/><Relationship Id="rId32" Type="http://schemas.openxmlformats.org/officeDocument/2006/relationships/tags" Target="../tags/tag34.xml"/><Relationship Id="rId31" Type="http://schemas.openxmlformats.org/officeDocument/2006/relationships/tags" Target="../tags/tag33.xml"/><Relationship Id="rId30" Type="http://schemas.openxmlformats.org/officeDocument/2006/relationships/tags" Target="../tags/tag32.xml"/><Relationship Id="rId3" Type="http://schemas.openxmlformats.org/officeDocument/2006/relationships/tags" Target="../tags/tag5.xml"/><Relationship Id="rId29" Type="http://schemas.openxmlformats.org/officeDocument/2006/relationships/tags" Target="../tags/tag31.xml"/><Relationship Id="rId28" Type="http://schemas.openxmlformats.org/officeDocument/2006/relationships/tags" Target="../tags/tag30.xml"/><Relationship Id="rId27" Type="http://schemas.openxmlformats.org/officeDocument/2006/relationships/tags" Target="../tags/tag29.xml"/><Relationship Id="rId26" Type="http://schemas.openxmlformats.org/officeDocument/2006/relationships/tags" Target="../tags/tag28.xml"/><Relationship Id="rId25" Type="http://schemas.openxmlformats.org/officeDocument/2006/relationships/tags" Target="../tags/tag27.xml"/><Relationship Id="rId24" Type="http://schemas.openxmlformats.org/officeDocument/2006/relationships/tags" Target="../tags/tag26.xml"/><Relationship Id="rId23" Type="http://schemas.openxmlformats.org/officeDocument/2006/relationships/tags" Target="../tags/tag25.xml"/><Relationship Id="rId22" Type="http://schemas.openxmlformats.org/officeDocument/2006/relationships/tags" Target="../tags/tag24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tags" Target="../tags/tag4.xml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tags" Target="../tags/tag70.xml"/><Relationship Id="rId5" Type="http://schemas.openxmlformats.org/officeDocument/2006/relationships/image" Target="../media/image2.png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71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tags" Target="../tags/tag75.xml"/><Relationship Id="rId5" Type="http://schemas.openxmlformats.org/officeDocument/2006/relationships/image" Target="../media/image2.png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76.xml"/><Relationship Id="rId2" Type="http://schemas.openxmlformats.org/officeDocument/2006/relationships/image" Target="../media/image2.pn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77.xml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78.xml"/><Relationship Id="rId2" Type="http://schemas.openxmlformats.org/officeDocument/2006/relationships/image" Target="../media/image6.jpe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79.xml"/><Relationship Id="rId2" Type="http://schemas.openxmlformats.org/officeDocument/2006/relationships/image" Target="../media/image7.jpe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0.xml"/><Relationship Id="rId2" Type="http://schemas.openxmlformats.org/officeDocument/2006/relationships/image" Target="../media/image8.jpe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1.xml"/><Relationship Id="rId2" Type="http://schemas.openxmlformats.org/officeDocument/2006/relationships/image" Target="../media/image9.jpe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2.xml"/><Relationship Id="rId2" Type="http://schemas.openxmlformats.org/officeDocument/2006/relationships/image" Target="../media/image10.jpe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3.xml"/><Relationship Id="rId2" Type="http://schemas.openxmlformats.org/officeDocument/2006/relationships/image" Target="../media/image11.jpe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4.xml"/><Relationship Id="rId2" Type="http://schemas.openxmlformats.org/officeDocument/2006/relationships/image" Target="../media/image12.jpe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5.xml"/><Relationship Id="rId2" Type="http://schemas.openxmlformats.org/officeDocument/2006/relationships/image" Target="../media/image13.jpe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6.xml"/><Relationship Id="rId2" Type="http://schemas.openxmlformats.org/officeDocument/2006/relationships/image" Target="../media/image14.jpe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7.xml"/><Relationship Id="rId2" Type="http://schemas.openxmlformats.org/officeDocument/2006/relationships/image" Target="../media/image15.jpe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8.xml"/><Relationship Id="rId2" Type="http://schemas.openxmlformats.org/officeDocument/2006/relationships/image" Target="../media/image16.jpe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9.xml"/><Relationship Id="rId2" Type="http://schemas.openxmlformats.org/officeDocument/2006/relationships/image" Target="../media/image17.jpe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90.xml"/><Relationship Id="rId2" Type="http://schemas.openxmlformats.org/officeDocument/2006/relationships/image" Target="../media/image18.jpe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91.xml"/><Relationship Id="rId2" Type="http://schemas.openxmlformats.org/officeDocument/2006/relationships/image" Target="../media/image19.jpeg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92.xml"/><Relationship Id="rId2" Type="http://schemas.openxmlformats.org/officeDocument/2006/relationships/image" Target="../media/image20.jpeg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93.xml"/><Relationship Id="rId2" Type="http://schemas.openxmlformats.org/officeDocument/2006/relationships/image" Target="../media/image21.jpeg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94.xml"/><Relationship Id="rId2" Type="http://schemas.openxmlformats.org/officeDocument/2006/relationships/image" Target="../media/image22.jpeg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95.xml"/><Relationship Id="rId2" Type="http://schemas.openxmlformats.org/officeDocument/2006/relationships/image" Target="../media/image23.jpeg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96.xml"/><Relationship Id="rId2" Type="http://schemas.openxmlformats.org/officeDocument/2006/relationships/image" Target="../media/image24.jpeg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97.xml"/><Relationship Id="rId2" Type="http://schemas.openxmlformats.org/officeDocument/2006/relationships/image" Target="../media/image25.jpeg"/><Relationship Id="rId1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98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117.xml"/><Relationship Id="rId20" Type="http://schemas.openxmlformats.org/officeDocument/2006/relationships/image" Target="../media/image2.png"/><Relationship Id="rId2" Type="http://schemas.openxmlformats.org/officeDocument/2006/relationships/tags" Target="../tags/tag100.xml"/><Relationship Id="rId19" Type="http://schemas.openxmlformats.org/officeDocument/2006/relationships/image" Target="../media/image1.jpeg"/><Relationship Id="rId18" Type="http://schemas.openxmlformats.org/officeDocument/2006/relationships/tags" Target="../tags/tag116.xml"/><Relationship Id="rId17" Type="http://schemas.openxmlformats.org/officeDocument/2006/relationships/tags" Target="../tags/tag115.xml"/><Relationship Id="rId16" Type="http://schemas.openxmlformats.org/officeDocument/2006/relationships/tags" Target="../tags/tag114.xml"/><Relationship Id="rId15" Type="http://schemas.openxmlformats.org/officeDocument/2006/relationships/tags" Target="../tags/tag113.xml"/><Relationship Id="rId14" Type="http://schemas.openxmlformats.org/officeDocument/2006/relationships/tags" Target="../tags/tag112.xml"/><Relationship Id="rId13" Type="http://schemas.openxmlformats.org/officeDocument/2006/relationships/tags" Target="../tags/tag111.xml"/><Relationship Id="rId12" Type="http://schemas.openxmlformats.org/officeDocument/2006/relationships/tags" Target="../tags/tag110.xml"/><Relationship Id="rId11" Type="http://schemas.openxmlformats.org/officeDocument/2006/relationships/tags" Target="../tags/tag109.xml"/><Relationship Id="rId10" Type="http://schemas.openxmlformats.org/officeDocument/2006/relationships/tags" Target="../tags/tag108.xml"/><Relationship Id="rId1" Type="http://schemas.openxmlformats.org/officeDocument/2006/relationships/tags" Target="../tags/tag99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126.xml"/><Relationship Id="rId8" Type="http://schemas.openxmlformats.org/officeDocument/2006/relationships/tags" Target="../tags/tag125.xml"/><Relationship Id="rId7" Type="http://schemas.openxmlformats.org/officeDocument/2006/relationships/tags" Target="../tags/tag124.xml"/><Relationship Id="rId6" Type="http://schemas.openxmlformats.org/officeDocument/2006/relationships/tags" Target="../tags/tag123.xml"/><Relationship Id="rId5" Type="http://schemas.openxmlformats.org/officeDocument/2006/relationships/tags" Target="../tags/tag122.xml"/><Relationship Id="rId4" Type="http://schemas.openxmlformats.org/officeDocument/2006/relationships/tags" Target="../tags/tag121.xml"/><Relationship Id="rId3" Type="http://schemas.openxmlformats.org/officeDocument/2006/relationships/tags" Target="../tags/tag120.xml"/><Relationship Id="rId27" Type="http://schemas.openxmlformats.org/officeDocument/2006/relationships/slideLayout" Target="../slideLayouts/slideLayout7.xml"/><Relationship Id="rId26" Type="http://schemas.openxmlformats.org/officeDocument/2006/relationships/tags" Target="../tags/tag141.xml"/><Relationship Id="rId25" Type="http://schemas.openxmlformats.org/officeDocument/2006/relationships/image" Target="../media/image1.jpeg"/><Relationship Id="rId24" Type="http://schemas.openxmlformats.org/officeDocument/2006/relationships/image" Target="../media/image2.png"/><Relationship Id="rId23" Type="http://schemas.openxmlformats.org/officeDocument/2006/relationships/tags" Target="../tags/tag140.xml"/><Relationship Id="rId22" Type="http://schemas.openxmlformats.org/officeDocument/2006/relationships/tags" Target="../tags/tag139.xml"/><Relationship Id="rId21" Type="http://schemas.openxmlformats.org/officeDocument/2006/relationships/tags" Target="../tags/tag138.xml"/><Relationship Id="rId20" Type="http://schemas.openxmlformats.org/officeDocument/2006/relationships/tags" Target="../tags/tag137.xml"/><Relationship Id="rId2" Type="http://schemas.openxmlformats.org/officeDocument/2006/relationships/tags" Target="../tags/tag119.xml"/><Relationship Id="rId19" Type="http://schemas.openxmlformats.org/officeDocument/2006/relationships/tags" Target="../tags/tag136.xml"/><Relationship Id="rId18" Type="http://schemas.openxmlformats.org/officeDocument/2006/relationships/tags" Target="../tags/tag135.xml"/><Relationship Id="rId17" Type="http://schemas.openxmlformats.org/officeDocument/2006/relationships/tags" Target="../tags/tag134.xml"/><Relationship Id="rId16" Type="http://schemas.openxmlformats.org/officeDocument/2006/relationships/tags" Target="../tags/tag133.xml"/><Relationship Id="rId15" Type="http://schemas.openxmlformats.org/officeDocument/2006/relationships/tags" Target="../tags/tag132.xml"/><Relationship Id="rId14" Type="http://schemas.openxmlformats.org/officeDocument/2006/relationships/tags" Target="../tags/tag131.xml"/><Relationship Id="rId13" Type="http://schemas.openxmlformats.org/officeDocument/2006/relationships/tags" Target="../tags/tag130.xml"/><Relationship Id="rId12" Type="http://schemas.openxmlformats.org/officeDocument/2006/relationships/tags" Target="../tags/tag129.xml"/><Relationship Id="rId11" Type="http://schemas.openxmlformats.org/officeDocument/2006/relationships/tags" Target="../tags/tag128.xml"/><Relationship Id="rId10" Type="http://schemas.openxmlformats.org/officeDocument/2006/relationships/tags" Target="../tags/tag127.xml"/><Relationship Id="rId1" Type="http://schemas.openxmlformats.org/officeDocument/2006/relationships/tags" Target="../tags/tag118.xml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42.xml"/><Relationship Id="rId2" Type="http://schemas.openxmlformats.org/officeDocument/2006/relationships/image" Target="../media/image26.jpeg"/><Relationship Id="rId1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43.xml"/><Relationship Id="rId2" Type="http://schemas.openxmlformats.org/officeDocument/2006/relationships/image" Target="../media/image27.jpeg"/><Relationship Id="rId1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tags" Target="../tags/tag152.xml"/><Relationship Id="rId8" Type="http://schemas.openxmlformats.org/officeDocument/2006/relationships/tags" Target="../tags/tag151.xml"/><Relationship Id="rId7" Type="http://schemas.openxmlformats.org/officeDocument/2006/relationships/tags" Target="../tags/tag150.xml"/><Relationship Id="rId6" Type="http://schemas.openxmlformats.org/officeDocument/2006/relationships/tags" Target="../tags/tag149.xml"/><Relationship Id="rId5" Type="http://schemas.openxmlformats.org/officeDocument/2006/relationships/tags" Target="../tags/tag148.xml"/><Relationship Id="rId4" Type="http://schemas.openxmlformats.org/officeDocument/2006/relationships/tags" Target="../tags/tag147.xml"/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158.xml"/><Relationship Id="rId16" Type="http://schemas.openxmlformats.org/officeDocument/2006/relationships/image" Target="../media/image1.jpeg"/><Relationship Id="rId15" Type="http://schemas.openxmlformats.org/officeDocument/2006/relationships/image" Target="../media/image2.png"/><Relationship Id="rId14" Type="http://schemas.openxmlformats.org/officeDocument/2006/relationships/tags" Target="../tags/tag157.xml"/><Relationship Id="rId13" Type="http://schemas.openxmlformats.org/officeDocument/2006/relationships/tags" Target="../tags/tag156.xml"/><Relationship Id="rId12" Type="http://schemas.openxmlformats.org/officeDocument/2006/relationships/tags" Target="../tags/tag155.xml"/><Relationship Id="rId11" Type="http://schemas.openxmlformats.org/officeDocument/2006/relationships/tags" Target="../tags/tag154.xml"/><Relationship Id="rId10" Type="http://schemas.openxmlformats.org/officeDocument/2006/relationships/tags" Target="../tags/tag153.xml"/><Relationship Id="rId1" Type="http://schemas.openxmlformats.org/officeDocument/2006/relationships/tags" Target="../tags/tag144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image" Target="../media/image28.jpeg"/></Relationships>
</file>