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5"/>
  </p:notesMasterIdLst>
  <p:sldIdLst>
    <p:sldId id="262" r:id="rId3"/>
    <p:sldId id="267" r:id="rId4"/>
    <p:sldId id="259" r:id="rId6"/>
    <p:sldId id="268" r:id="rId7"/>
    <p:sldId id="257" r:id="rId8"/>
    <p:sldId id="258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6" Type="http://schemas.openxmlformats.org/officeDocument/2006/relationships/notesSlide" Target="../notesSlides/notesSlide1.xml"/><Relationship Id="rId65" Type="http://schemas.openxmlformats.org/officeDocument/2006/relationships/slideLayout" Target="../slideLayouts/slideLayout7.xml"/><Relationship Id="rId64" Type="http://schemas.openxmlformats.org/officeDocument/2006/relationships/tags" Target="../tags/tag65.xml"/><Relationship Id="rId63" Type="http://schemas.openxmlformats.org/officeDocument/2006/relationships/image" Target="../media/image2.png"/><Relationship Id="rId62" Type="http://schemas.openxmlformats.org/officeDocument/2006/relationships/tags" Target="../tags/tag64.xml"/><Relationship Id="rId61" Type="http://schemas.openxmlformats.org/officeDocument/2006/relationships/tags" Target="../tags/tag63.xml"/><Relationship Id="rId60" Type="http://schemas.openxmlformats.org/officeDocument/2006/relationships/tags" Target="../tags/tag62.xml"/><Relationship Id="rId6" Type="http://schemas.openxmlformats.org/officeDocument/2006/relationships/tags" Target="../tags/tag8.xml"/><Relationship Id="rId59" Type="http://schemas.openxmlformats.org/officeDocument/2006/relationships/tags" Target="../tags/tag61.xml"/><Relationship Id="rId58" Type="http://schemas.openxmlformats.org/officeDocument/2006/relationships/tags" Target="../tags/tag60.xml"/><Relationship Id="rId57" Type="http://schemas.openxmlformats.org/officeDocument/2006/relationships/tags" Target="../tags/tag59.xml"/><Relationship Id="rId56" Type="http://schemas.openxmlformats.org/officeDocument/2006/relationships/tags" Target="../tags/tag58.xml"/><Relationship Id="rId55" Type="http://schemas.openxmlformats.org/officeDocument/2006/relationships/tags" Target="../tags/tag57.xml"/><Relationship Id="rId54" Type="http://schemas.openxmlformats.org/officeDocument/2006/relationships/tags" Target="../tags/tag56.xml"/><Relationship Id="rId53" Type="http://schemas.openxmlformats.org/officeDocument/2006/relationships/tags" Target="../tags/tag55.xml"/><Relationship Id="rId52" Type="http://schemas.openxmlformats.org/officeDocument/2006/relationships/tags" Target="../tags/tag54.xml"/><Relationship Id="rId51" Type="http://schemas.openxmlformats.org/officeDocument/2006/relationships/tags" Target="../tags/tag53.xml"/><Relationship Id="rId50" Type="http://schemas.openxmlformats.org/officeDocument/2006/relationships/tags" Target="../tags/tag52.xml"/><Relationship Id="rId5" Type="http://schemas.openxmlformats.org/officeDocument/2006/relationships/tags" Target="../tags/tag7.xml"/><Relationship Id="rId49" Type="http://schemas.openxmlformats.org/officeDocument/2006/relationships/tags" Target="../tags/tag51.xml"/><Relationship Id="rId48" Type="http://schemas.openxmlformats.org/officeDocument/2006/relationships/tags" Target="../tags/tag50.xml"/><Relationship Id="rId47" Type="http://schemas.openxmlformats.org/officeDocument/2006/relationships/tags" Target="../tags/tag49.xml"/><Relationship Id="rId46" Type="http://schemas.openxmlformats.org/officeDocument/2006/relationships/tags" Target="../tags/tag48.xml"/><Relationship Id="rId45" Type="http://schemas.openxmlformats.org/officeDocument/2006/relationships/tags" Target="../tags/tag47.xml"/><Relationship Id="rId44" Type="http://schemas.openxmlformats.org/officeDocument/2006/relationships/tags" Target="../tags/tag46.xml"/><Relationship Id="rId43" Type="http://schemas.openxmlformats.org/officeDocument/2006/relationships/tags" Target="../tags/tag45.xml"/><Relationship Id="rId42" Type="http://schemas.openxmlformats.org/officeDocument/2006/relationships/tags" Target="../tags/tag44.xml"/><Relationship Id="rId41" Type="http://schemas.openxmlformats.org/officeDocument/2006/relationships/tags" Target="../tags/tag43.xml"/><Relationship Id="rId40" Type="http://schemas.openxmlformats.org/officeDocument/2006/relationships/tags" Target="../tags/tag42.xml"/><Relationship Id="rId4" Type="http://schemas.openxmlformats.org/officeDocument/2006/relationships/tags" Target="../tags/tag6.xml"/><Relationship Id="rId39" Type="http://schemas.openxmlformats.org/officeDocument/2006/relationships/tags" Target="../tags/tag41.xml"/><Relationship Id="rId38" Type="http://schemas.openxmlformats.org/officeDocument/2006/relationships/tags" Target="../tags/tag40.xml"/><Relationship Id="rId37" Type="http://schemas.openxmlformats.org/officeDocument/2006/relationships/tags" Target="../tags/tag39.xml"/><Relationship Id="rId36" Type="http://schemas.openxmlformats.org/officeDocument/2006/relationships/tags" Target="../tags/tag38.xml"/><Relationship Id="rId35" Type="http://schemas.openxmlformats.org/officeDocument/2006/relationships/tags" Target="../tags/tag37.xml"/><Relationship Id="rId34" Type="http://schemas.openxmlformats.org/officeDocument/2006/relationships/tags" Target="../tags/tag36.xml"/><Relationship Id="rId33" Type="http://schemas.openxmlformats.org/officeDocument/2006/relationships/tags" Target="../tags/tag35.xml"/><Relationship Id="rId32" Type="http://schemas.openxmlformats.org/officeDocument/2006/relationships/tags" Target="../tags/tag34.xml"/><Relationship Id="rId31" Type="http://schemas.openxmlformats.org/officeDocument/2006/relationships/tags" Target="../tags/tag33.xml"/><Relationship Id="rId30" Type="http://schemas.openxmlformats.org/officeDocument/2006/relationships/tags" Target="../tags/tag32.xml"/><Relationship Id="rId3" Type="http://schemas.openxmlformats.org/officeDocument/2006/relationships/tags" Target="../tags/tag5.xml"/><Relationship Id="rId29" Type="http://schemas.openxmlformats.org/officeDocument/2006/relationships/tags" Target="../tags/tag31.xml"/><Relationship Id="rId28" Type="http://schemas.openxmlformats.org/officeDocument/2006/relationships/tags" Target="../tags/tag30.xml"/><Relationship Id="rId27" Type="http://schemas.openxmlformats.org/officeDocument/2006/relationships/tags" Target="../tags/tag29.xml"/><Relationship Id="rId26" Type="http://schemas.openxmlformats.org/officeDocument/2006/relationships/tags" Target="../tags/tag28.xml"/><Relationship Id="rId25" Type="http://schemas.openxmlformats.org/officeDocument/2006/relationships/tags" Target="../tags/tag27.xml"/><Relationship Id="rId24" Type="http://schemas.openxmlformats.org/officeDocument/2006/relationships/tags" Target="../tags/tag26.xml"/><Relationship Id="rId23" Type="http://schemas.openxmlformats.org/officeDocument/2006/relationships/tags" Target="../tags/tag25.xml"/><Relationship Id="rId22" Type="http://schemas.openxmlformats.org/officeDocument/2006/relationships/tags" Target="../tags/tag24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tags" Target="../tags/tag4.xml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tags" Target="../tags/tag70.xml"/><Relationship Id="rId5" Type="http://schemas.openxmlformats.org/officeDocument/2006/relationships/image" Target="../media/image2.png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tags" Target="../tags/tag74.xml"/><Relationship Id="rId5" Type="http://schemas.openxmlformats.org/officeDocument/2006/relationships/image" Target="../media/image2.png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103.xml"/><Relationship Id="rId30" Type="http://schemas.openxmlformats.org/officeDocument/2006/relationships/image" Target="../media/image2.png"/><Relationship Id="rId3" Type="http://schemas.openxmlformats.org/officeDocument/2006/relationships/tags" Target="../tags/tag76.xml"/><Relationship Id="rId29" Type="http://schemas.openxmlformats.org/officeDocument/2006/relationships/tags" Target="../tags/tag102.xml"/><Relationship Id="rId28" Type="http://schemas.openxmlformats.org/officeDocument/2006/relationships/tags" Target="../tags/tag101.xml"/><Relationship Id="rId27" Type="http://schemas.openxmlformats.org/officeDocument/2006/relationships/tags" Target="../tags/tag100.xml"/><Relationship Id="rId26" Type="http://schemas.openxmlformats.org/officeDocument/2006/relationships/tags" Target="../tags/tag99.xml"/><Relationship Id="rId25" Type="http://schemas.openxmlformats.org/officeDocument/2006/relationships/tags" Target="../tags/tag98.xml"/><Relationship Id="rId24" Type="http://schemas.openxmlformats.org/officeDocument/2006/relationships/tags" Target="../tags/tag97.xml"/><Relationship Id="rId23" Type="http://schemas.openxmlformats.org/officeDocument/2006/relationships/tags" Target="../tags/tag96.xml"/><Relationship Id="rId22" Type="http://schemas.openxmlformats.org/officeDocument/2006/relationships/tags" Target="../tags/tag95.xml"/><Relationship Id="rId21" Type="http://schemas.openxmlformats.org/officeDocument/2006/relationships/tags" Target="../tags/tag94.xml"/><Relationship Id="rId20" Type="http://schemas.openxmlformats.org/officeDocument/2006/relationships/tags" Target="../tags/tag93.xml"/><Relationship Id="rId2" Type="http://schemas.openxmlformats.org/officeDocument/2006/relationships/tags" Target="../tags/tag75.xml"/><Relationship Id="rId19" Type="http://schemas.openxmlformats.org/officeDocument/2006/relationships/tags" Target="../tags/tag92.xml"/><Relationship Id="rId18" Type="http://schemas.openxmlformats.org/officeDocument/2006/relationships/tags" Target="../tags/tag91.xml"/><Relationship Id="rId17" Type="http://schemas.openxmlformats.org/officeDocument/2006/relationships/tags" Target="../tags/tag90.xml"/><Relationship Id="rId16" Type="http://schemas.openxmlformats.org/officeDocument/2006/relationships/tags" Target="../tags/tag89.xml"/><Relationship Id="rId15" Type="http://schemas.openxmlformats.org/officeDocument/2006/relationships/tags" Target="../tags/tag88.xml"/><Relationship Id="rId14" Type="http://schemas.openxmlformats.org/officeDocument/2006/relationships/tags" Target="../tags/tag87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4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