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6"/>
  </p:notesMasterIdLst>
  <p:sldIdLst>
    <p:sldId id="257" r:id="rId3"/>
    <p:sldId id="259" r:id="rId4"/>
    <p:sldId id="260" r:id="rId5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7.xml"/><Relationship Id="rId4" Type="http://schemas.openxmlformats.org/officeDocument/2006/relationships/image" Target="../media/image2.png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8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9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0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3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5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6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8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9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0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3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5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6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8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