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"/>
  </p:notesMasterIdLst>
  <p:sldIdLst>
    <p:sldId id="257" r:id="rId3"/>
    <p:sldId id="258" r:id="rId4"/>
    <p:sldId id="277" r:id="rId5"/>
    <p:sldId id="278" r:id="rId7"/>
    <p:sldId id="279" r:id="rId8"/>
    <p:sldId id="296" r:id="rId9"/>
    <p:sldId id="280" r:id="rId10"/>
    <p:sldId id="297" r:id="rId11"/>
    <p:sldId id="281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76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7.xml"/><Relationship Id="rId4" Type="http://schemas.openxmlformats.org/officeDocument/2006/relationships/image" Target="../media/image2.pn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30.xml"/><Relationship Id="rId4" Type="http://schemas.openxmlformats.org/officeDocument/2006/relationships/image" Target="../media/image2.png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